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ortada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7"/>
          <p:cNvSpPr/>
          <p:nvPr userDrawn="1"/>
        </p:nvSpPr>
        <p:spPr>
          <a:xfrm rot="10800000">
            <a:off x="-3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5567" y="4622069"/>
            <a:ext cx="2173288" cy="35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[Presenter’s name]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61921" y="5005043"/>
            <a:ext cx="2253108" cy="2738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799" baseline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274" indent="0">
              <a:buFontTx/>
              <a:buNone/>
              <a:defRPr lang="en-US" sz="1798" smtClean="0">
                <a:solidFill>
                  <a:schemeClr val="tx1"/>
                </a:solidFill>
              </a:defRPr>
            </a:lvl2pPr>
            <a:lvl3pPr marL="685096" indent="0">
              <a:buFontTx/>
              <a:buNone/>
              <a:defRPr lang="en-US" smtClean="0">
                <a:solidFill>
                  <a:schemeClr val="tx1"/>
                </a:solidFill>
              </a:defRPr>
            </a:lvl3pPr>
            <a:lvl4pPr marL="1141823" indent="0">
              <a:buFontTx/>
              <a:buNone/>
              <a:defRPr lang="en-US" sz="1798" smtClean="0">
                <a:solidFill>
                  <a:schemeClr val="tx1"/>
                </a:solidFill>
              </a:defRPr>
            </a:lvl4pPr>
            <a:lvl5pPr marL="1598551" indent="0">
              <a:buFontTx/>
              <a:buNone/>
              <a:defRPr lang="en-US" sz="1798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 dirty="0"/>
              <a:t>[Date (e.g. January 21, 2016 ]</a:t>
            </a:r>
          </a:p>
        </p:txBody>
      </p:sp>
      <p:sp>
        <p:nvSpPr>
          <p:cNvPr id="13" name="Título 3">
            <a:extLst>
              <a:ext uri="{FF2B5EF4-FFF2-40B4-BE49-F238E27FC236}">
                <a16:creationId xmlns:a16="http://schemas.microsoft.com/office/drawing/2014/main" id="{020A7F2B-E4F0-4AF7-8A6F-4C5977E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26" y="2888846"/>
            <a:ext cx="5889009" cy="110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5494292"/>
            <a:ext cx="12192004" cy="14355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7" y="493373"/>
            <a:ext cx="2327225" cy="1388751"/>
          </a:xfrm>
          <a:prstGeom prst="rect">
            <a:avLst/>
          </a:prstGeom>
        </p:spPr>
      </p:pic>
      <p:pic>
        <p:nvPicPr>
          <p:cNvPr id="9" name="Picture 4" descr="Universidad Peruana de Ciencias Aplicadas - Wikipedia, la enciclopedia libre">
            <a:extLst>
              <a:ext uri="{FF2B5EF4-FFF2-40B4-BE49-F238E27FC236}">
                <a16:creationId xmlns:a16="http://schemas.microsoft.com/office/drawing/2014/main" id="{24A02641-5107-F44B-998B-621E787A88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89" y="6084651"/>
            <a:ext cx="768485" cy="7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4F172414-A302-0746-A1AA-F93DE00B18E0}"/>
              </a:ext>
            </a:extLst>
          </p:cNvPr>
          <p:cNvPicPr/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3" y="6313253"/>
            <a:ext cx="1599375" cy="3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18636" r="11900" b="19474"/>
          <a:stretch/>
        </p:blipFill>
        <p:spPr>
          <a:xfrm>
            <a:off x="3390407" y="6181191"/>
            <a:ext cx="1119703" cy="5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3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043617" y="1009652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588439" y="1009652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133266" y="1009652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4043617" y="3517785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6588439" y="3517785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9133266" y="3517785"/>
            <a:ext cx="2377952" cy="2330567"/>
          </a:xfrm>
          <a:custGeom>
            <a:avLst/>
            <a:gdLst>
              <a:gd name="connsiteX0" fmla="*/ 0 w 2377951"/>
              <a:gd name="connsiteY0" fmla="*/ 0 h 2330567"/>
              <a:gd name="connsiteX1" fmla="*/ 2377951 w 2377951"/>
              <a:gd name="connsiteY1" fmla="*/ 0 h 2330567"/>
              <a:gd name="connsiteX2" fmla="*/ 2377951 w 2377951"/>
              <a:gd name="connsiteY2" fmla="*/ 2330567 h 2330567"/>
              <a:gd name="connsiteX3" fmla="*/ 0 w 2377951"/>
              <a:gd name="connsiteY3" fmla="*/ 2330567 h 23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951" h="2330567">
                <a:moveTo>
                  <a:pt x="0" y="0"/>
                </a:moveTo>
                <a:lnTo>
                  <a:pt x="2377951" y="0"/>
                </a:lnTo>
                <a:lnTo>
                  <a:pt x="2377951" y="2330567"/>
                </a:lnTo>
                <a:lnTo>
                  <a:pt x="0" y="23305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Rectangle 17"/>
          <p:cNvSpPr/>
          <p:nvPr userDrawn="1"/>
        </p:nvSpPr>
        <p:spPr>
          <a:xfrm>
            <a:off x="104779" y="136226"/>
            <a:ext cx="238124" cy="3203992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22" name="Rectangle 17"/>
          <p:cNvSpPr/>
          <p:nvPr userDrawn="1"/>
        </p:nvSpPr>
        <p:spPr>
          <a:xfrm>
            <a:off x="104779" y="3517785"/>
            <a:ext cx="238124" cy="3203992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</p:spTree>
    <p:extLst>
      <p:ext uri="{BB962C8B-B14F-4D97-AF65-F5344CB8AC3E}">
        <p14:creationId xmlns:p14="http://schemas.microsoft.com/office/powerpoint/2010/main" val="19392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7"/>
          <p:cNvSpPr/>
          <p:nvPr userDrawn="1"/>
        </p:nvSpPr>
        <p:spPr>
          <a:xfrm>
            <a:off x="0" y="1524001"/>
            <a:ext cx="12192000" cy="4412566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C84BD3-2BAA-234B-8506-15523E3D6F9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066802" y="1621972"/>
            <a:ext cx="5046132" cy="4702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bg2"/>
              </a:buClr>
              <a:buNone/>
              <a:defRPr lang="en-US" sz="1199" b="0" noProof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34" marR="0" lvl="0" indent="-2857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Text Box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D46A4-C20C-CC49-B78C-F7E155824B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799" y="533400"/>
            <a:ext cx="5029201" cy="685801"/>
          </a:xfrm>
          <a:prstGeom prst="rect">
            <a:avLst/>
          </a:prstGeom>
        </p:spPr>
        <p:txBody>
          <a:bodyPr anchor="b"/>
          <a:lstStyle>
            <a:lvl1pPr>
              <a:def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46E3E5-A900-AF41-8984-F5D6DBAAD8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753729" y="537410"/>
            <a:ext cx="4702412" cy="6336633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0000"/>
              </a:prstClr>
            </a:outerShdw>
          </a:effectLst>
        </p:spPr>
      </p:pic>
      <p:sp>
        <p:nvSpPr>
          <p:cNvPr id="3" name="Marcador de posición de imagen 2"/>
          <p:cNvSpPr>
            <a:spLocks noGrp="1"/>
          </p:cNvSpPr>
          <p:nvPr>
            <p:ph type="pic" sz="quarter" idx="10"/>
          </p:nvPr>
        </p:nvSpPr>
        <p:spPr>
          <a:xfrm>
            <a:off x="7850407" y="1377951"/>
            <a:ext cx="1870077" cy="3448049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9" name="Marcador de medios 8"/>
          <p:cNvSpPr>
            <a:spLocks noGrp="1"/>
          </p:cNvSpPr>
          <p:nvPr>
            <p:ph type="media" sz="quarter" idx="11"/>
          </p:nvPr>
        </p:nvSpPr>
        <p:spPr>
          <a:xfrm>
            <a:off x="6470651" y="1828802"/>
            <a:ext cx="1562101" cy="2700338"/>
          </a:xfrm>
        </p:spPr>
        <p:txBody>
          <a:bodyPr/>
          <a:lstStyle/>
          <a:p>
            <a:r>
              <a:rPr lang="es-ES"/>
              <a:t>Haga clic en el icono para agregar medios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346E3E5-A900-AF41-8984-F5D6DBAAD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753729" y="537410"/>
            <a:ext cx="4702412" cy="6336633"/>
          </a:xfrm>
          <a:prstGeom prst="rect">
            <a:avLst/>
          </a:prstGeom>
          <a:effectLst>
            <a:outerShdw blurRad="88900" dist="381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1289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7"/>
          <p:cNvSpPr/>
          <p:nvPr userDrawn="1"/>
        </p:nvSpPr>
        <p:spPr>
          <a:xfrm>
            <a:off x="0" y="1524001"/>
            <a:ext cx="12192000" cy="4412566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C84BD3-2BAA-234B-8506-15523E3D6F9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1066804" y="1621972"/>
            <a:ext cx="4869767" cy="4702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bg2"/>
              </a:buClr>
              <a:buNone/>
              <a:defRPr lang="en-US" sz="1199" b="0" noProof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34" marR="0" lvl="0" indent="-28573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/>
            </a:pPr>
            <a:r>
              <a:rPr lang="en-US" noProof="0" dirty="0"/>
              <a:t>Text Box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FD46A4-C20C-CC49-B78C-F7E155824B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799" y="533400"/>
            <a:ext cx="5029201" cy="685801"/>
          </a:xfrm>
          <a:prstGeom prst="rect">
            <a:avLst/>
          </a:prstGeom>
        </p:spPr>
        <p:txBody>
          <a:bodyPr anchor="b"/>
          <a:lstStyle>
            <a:lvl1pPr>
              <a:def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CA96C679-BD96-4382-B9E4-300E7B3E24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34016" y="726306"/>
            <a:ext cx="4392881" cy="5621503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Marcador de posición de imagen 3"/>
          <p:cNvSpPr>
            <a:spLocks noGrp="1"/>
          </p:cNvSpPr>
          <p:nvPr>
            <p:ph type="pic" sz="quarter" idx="10"/>
          </p:nvPr>
        </p:nvSpPr>
        <p:spPr>
          <a:xfrm>
            <a:off x="6851652" y="1828802"/>
            <a:ext cx="4572001" cy="3446463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0906628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/>
          <p:nvPr userDrawn="1"/>
        </p:nvSpPr>
        <p:spPr>
          <a:xfrm rot="10800000">
            <a:off x="-3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B8785AB-1737-48A1-80C6-593C5D89B3DD}"/>
              </a:ext>
            </a:extLst>
          </p:cNvPr>
          <p:cNvSpPr txBox="1"/>
          <p:nvPr/>
        </p:nvSpPr>
        <p:spPr>
          <a:xfrm>
            <a:off x="1116245" y="3336530"/>
            <a:ext cx="604895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1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  <a:endParaRPr lang="en-US" sz="2401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43E5B8F-3B4C-45EA-90F5-62E02F128AC9}"/>
              </a:ext>
            </a:extLst>
          </p:cNvPr>
          <p:cNvSpPr txBox="1"/>
          <p:nvPr/>
        </p:nvSpPr>
        <p:spPr>
          <a:xfrm>
            <a:off x="3678112" y="6316955"/>
            <a:ext cx="4792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spc="599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www.csticorp.biz</a:t>
            </a:r>
            <a:endParaRPr lang="en-US" sz="1050" b="1" spc="599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16246" y="3967158"/>
            <a:ext cx="4365731" cy="16240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s-ES" sz="1399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s-ES" smtClean="0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defRPr>
            </a:lvl2pPr>
            <a:lvl3pPr>
              <a:defRPr lang="es-ES" smtClean="0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defRPr>
            </a:lvl3pPr>
            <a:lvl4pPr>
              <a:defRPr lang="es-ES" smtClean="0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defRPr>
            </a:lvl4pPr>
            <a:lvl5pPr>
              <a:defRPr lang="es-ES">
                <a:solidFill>
                  <a:schemeClr val="bg1"/>
                </a:solidFill>
                <a:latin typeface="Myriad Arabic" panose="01010101010101010101" pitchFamily="50" charset="-78"/>
                <a:cs typeface="Myriad Arabic" panose="01010101010101010101" pitchFamily="50" charset="-78"/>
              </a:defRPr>
            </a:lvl5pPr>
          </a:lstStyle>
          <a:p>
            <a:pPr marL="0" lvl="0" indent="0">
              <a:buNone/>
            </a:pPr>
            <a:r>
              <a:rPr lang="es-ES" dirty="0"/>
              <a:t>Datos del ponente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104" y="5693009"/>
            <a:ext cx="1661068" cy="837434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AB8785AB-1737-48A1-80C6-593C5D89B3DD}"/>
              </a:ext>
            </a:extLst>
          </p:cNvPr>
          <p:cNvSpPr txBox="1"/>
          <p:nvPr userDrawn="1"/>
        </p:nvSpPr>
        <p:spPr>
          <a:xfrm>
            <a:off x="1116245" y="3336530"/>
            <a:ext cx="604895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1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GRACIAS</a:t>
            </a:r>
            <a:endParaRPr lang="en-US" sz="2401" b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43E5B8F-3B4C-45EA-90F5-62E02F128AC9}"/>
              </a:ext>
            </a:extLst>
          </p:cNvPr>
          <p:cNvSpPr txBox="1"/>
          <p:nvPr userDrawn="1"/>
        </p:nvSpPr>
        <p:spPr>
          <a:xfrm>
            <a:off x="3678112" y="6316955"/>
            <a:ext cx="47921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spc="599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www.csticorp.biz</a:t>
            </a:r>
            <a:endParaRPr lang="en-US" sz="1050" b="1" spc="599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104" y="5693009"/>
            <a:ext cx="1661068" cy="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9600" dirty="0" err="1" smtClean="0"/>
              <a:t>ULatinHack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6000" i="1" dirty="0" smtClean="0"/>
              <a:t>Aprende, Crea, Contribuye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CB0B6-6C6B-4453-B3DF-D6BB7FBE452B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8B930-6E1D-4CDA-8DCF-BD907DBD9AB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35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32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86" r="27986"/>
          <a:stretch>
            <a:fillRect/>
          </a:stretch>
        </p:blipFill>
        <p:spPr>
          <a:xfrm>
            <a:off x="0" y="0"/>
            <a:ext cx="4529798" cy="6858000"/>
          </a:xfrm>
          <a:prstGeom prst="rect">
            <a:avLst/>
          </a:prstGeom>
        </p:spPr>
      </p:pic>
      <p:sp>
        <p:nvSpPr>
          <p:cNvPr id="7" name="Rectangle 17"/>
          <p:cNvSpPr/>
          <p:nvPr userDrawn="1"/>
        </p:nvSpPr>
        <p:spPr>
          <a:xfrm>
            <a:off x="0" y="457442"/>
            <a:ext cx="4529798" cy="92333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14" name="TextBox 2"/>
          <p:cNvSpPr txBox="1"/>
          <p:nvPr/>
        </p:nvSpPr>
        <p:spPr>
          <a:xfrm>
            <a:off x="1150947" y="565228"/>
            <a:ext cx="29336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999" b="1" dirty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Agenda</a:t>
            </a:r>
            <a:endParaRPr lang="en-US" sz="3999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22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/>
          <p:nvPr userDrawn="1"/>
        </p:nvSpPr>
        <p:spPr>
          <a:xfrm>
            <a:off x="6012873" y="1067042"/>
            <a:ext cx="6179127" cy="92333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68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93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953001" cy="6858000"/>
          </a:xfrm>
          <a:custGeom>
            <a:avLst/>
            <a:gdLst>
              <a:gd name="connsiteX0" fmla="*/ 0 w 4953000"/>
              <a:gd name="connsiteY0" fmla="*/ 0 h 6858000"/>
              <a:gd name="connsiteX1" fmla="*/ 4953000 w 4953000"/>
              <a:gd name="connsiteY1" fmla="*/ 0 h 6858000"/>
              <a:gd name="connsiteX2" fmla="*/ 4953000 w 4953000"/>
              <a:gd name="connsiteY2" fmla="*/ 6858000 h 6858000"/>
              <a:gd name="connsiteX3" fmla="*/ 0 w 4953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6858000">
                <a:moveTo>
                  <a:pt x="0" y="0"/>
                </a:moveTo>
                <a:lnTo>
                  <a:pt x="4953000" y="0"/>
                </a:lnTo>
                <a:lnTo>
                  <a:pt x="4953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32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86" r="27986"/>
          <a:stretch>
            <a:fillRect/>
          </a:stretch>
        </p:blipFill>
        <p:spPr>
          <a:xfrm>
            <a:off x="0" y="0"/>
            <a:ext cx="4529798" cy="6858000"/>
          </a:xfrm>
          <a:prstGeom prst="rect">
            <a:avLst/>
          </a:prstGeom>
        </p:spPr>
      </p:pic>
      <p:sp>
        <p:nvSpPr>
          <p:cNvPr id="7" name="Rectangle 17"/>
          <p:cNvSpPr/>
          <p:nvPr userDrawn="1"/>
        </p:nvSpPr>
        <p:spPr>
          <a:xfrm>
            <a:off x="0" y="457442"/>
            <a:ext cx="4529798" cy="92333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14" name="TextBox 2"/>
          <p:cNvSpPr txBox="1"/>
          <p:nvPr/>
        </p:nvSpPr>
        <p:spPr>
          <a:xfrm>
            <a:off x="1150947" y="565228"/>
            <a:ext cx="29336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999" b="1" dirty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Agenda</a:t>
            </a:r>
            <a:endParaRPr lang="en-US" sz="3999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 userDrawn="1"/>
        </p:nvGrpSpPr>
        <p:grpSpPr>
          <a:xfrm>
            <a:off x="5867363" y="1138630"/>
            <a:ext cx="778852" cy="780151"/>
            <a:chOff x="6943049" y="549057"/>
            <a:chExt cx="778852" cy="780151"/>
          </a:xfrm>
        </p:grpSpPr>
        <p:sp>
          <p:nvSpPr>
            <p:cNvPr id="8" name="Elipse 7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107870" y="676505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E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ítulo 3">
            <a:extLst>
              <a:ext uri="{FF2B5EF4-FFF2-40B4-BE49-F238E27FC236}">
                <a16:creationId xmlns:a16="http://schemas.microsoft.com/office/drawing/2014/main" id="{020A7F2B-E4F0-4AF7-8A6F-4C5977E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367" y="973969"/>
            <a:ext cx="4976137" cy="110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6124575" y="1381125"/>
            <a:ext cx="314325" cy="3063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95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7"/>
          <p:cNvSpPr/>
          <p:nvPr userDrawn="1"/>
        </p:nvSpPr>
        <p:spPr>
          <a:xfrm>
            <a:off x="5576553" y="1067042"/>
            <a:ext cx="6615448" cy="92333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48100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020A7F2B-E4F0-4AF7-8A6F-4C5977E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1781" y="973969"/>
            <a:ext cx="6345723" cy="110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424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0983" y="1856707"/>
            <a:ext cx="10287001" cy="3714749"/>
          </a:xfrm>
        </p:spPr>
        <p:txBody>
          <a:bodyPr/>
          <a:lstStyle/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3" name="Rectangle 17"/>
          <p:cNvSpPr/>
          <p:nvPr userDrawn="1"/>
        </p:nvSpPr>
        <p:spPr>
          <a:xfrm>
            <a:off x="900984" y="217036"/>
            <a:ext cx="10287002" cy="92333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020A7F2B-E4F0-4AF7-8A6F-4C5977E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72" y="217036"/>
            <a:ext cx="9723549" cy="110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8707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17"/>
          <p:cNvSpPr/>
          <p:nvPr userDrawn="1"/>
        </p:nvSpPr>
        <p:spPr>
          <a:xfrm rot="10800000">
            <a:off x="0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842416" y="3272736"/>
            <a:ext cx="0" cy="6927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58" y="5592619"/>
            <a:ext cx="1741893" cy="1039459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020A7F2B-E4F0-4AF7-8A6F-4C5977E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207" y="3064361"/>
            <a:ext cx="5889009" cy="1109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7171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359402" y="647704"/>
            <a:ext cx="6115051" cy="5562599"/>
          </a:xfrm>
          <a:custGeom>
            <a:avLst/>
            <a:gdLst>
              <a:gd name="connsiteX0" fmla="*/ 0 w 6115050"/>
              <a:gd name="connsiteY0" fmla="*/ 0 h 5562600"/>
              <a:gd name="connsiteX1" fmla="*/ 6115050 w 6115050"/>
              <a:gd name="connsiteY1" fmla="*/ 0 h 5562600"/>
              <a:gd name="connsiteX2" fmla="*/ 6115050 w 6115050"/>
              <a:gd name="connsiteY2" fmla="*/ 5562600 h 5562600"/>
              <a:gd name="connsiteX3" fmla="*/ 0 w 611505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5050" h="5562600">
                <a:moveTo>
                  <a:pt x="0" y="0"/>
                </a:moveTo>
                <a:lnTo>
                  <a:pt x="6115050" y="0"/>
                </a:lnTo>
                <a:lnTo>
                  <a:pt x="6115050" y="5562600"/>
                </a:lnTo>
                <a:lnTo>
                  <a:pt x="0" y="5562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7" name="Rectangle 17"/>
          <p:cNvSpPr/>
          <p:nvPr userDrawn="1"/>
        </p:nvSpPr>
        <p:spPr>
          <a:xfrm>
            <a:off x="0" y="0"/>
            <a:ext cx="304801" cy="6858000"/>
          </a:xfrm>
          <a:prstGeom prst="rect">
            <a:avLst/>
          </a:prstGeom>
          <a:gradFill flip="none" rotWithShape="1">
            <a:gsLst>
              <a:gs pos="40000">
                <a:srgbClr val="EA1C09"/>
              </a:gs>
              <a:gs pos="100000">
                <a:srgbClr val="FF0000"/>
              </a:gs>
              <a:gs pos="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</p:spTree>
    <p:extLst>
      <p:ext uri="{BB962C8B-B14F-4D97-AF65-F5344CB8AC3E}">
        <p14:creationId xmlns:p14="http://schemas.microsoft.com/office/powerpoint/2010/main" val="172545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6753" y="1442434"/>
            <a:ext cx="5448300" cy="4805966"/>
          </a:xfrm>
          <a:custGeom>
            <a:avLst/>
            <a:gdLst>
              <a:gd name="connsiteX0" fmla="*/ 0 w 5448300"/>
              <a:gd name="connsiteY0" fmla="*/ 0 h 5638800"/>
              <a:gd name="connsiteX1" fmla="*/ 5448300 w 5448300"/>
              <a:gd name="connsiteY1" fmla="*/ 0 h 5638800"/>
              <a:gd name="connsiteX2" fmla="*/ 5448300 w 5448300"/>
              <a:gd name="connsiteY2" fmla="*/ 5638800 h 5638800"/>
              <a:gd name="connsiteX3" fmla="*/ 0 w 54483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8300" h="5638800">
                <a:moveTo>
                  <a:pt x="0" y="0"/>
                </a:moveTo>
                <a:lnTo>
                  <a:pt x="5448300" y="0"/>
                </a:lnTo>
                <a:lnTo>
                  <a:pt x="544830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6" name="Rectangle 17"/>
          <p:cNvSpPr/>
          <p:nvPr userDrawn="1"/>
        </p:nvSpPr>
        <p:spPr>
          <a:xfrm>
            <a:off x="0" y="0"/>
            <a:ext cx="12191999" cy="10668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</p:spTree>
    <p:extLst>
      <p:ext uri="{BB962C8B-B14F-4D97-AF65-F5344CB8AC3E}">
        <p14:creationId xmlns:p14="http://schemas.microsoft.com/office/powerpoint/2010/main" val="381278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06566" cy="6858000"/>
          </a:xfrm>
          <a:custGeom>
            <a:avLst/>
            <a:gdLst>
              <a:gd name="connsiteX0" fmla="*/ 0 w 6806566"/>
              <a:gd name="connsiteY0" fmla="*/ 0 h 6858000"/>
              <a:gd name="connsiteX1" fmla="*/ 3306047 w 6806566"/>
              <a:gd name="connsiteY1" fmla="*/ 0 h 6858000"/>
              <a:gd name="connsiteX2" fmla="*/ 6806566 w 6806566"/>
              <a:gd name="connsiteY2" fmla="*/ 3429000 h 6858000"/>
              <a:gd name="connsiteX3" fmla="*/ 3306048 w 6806566"/>
              <a:gd name="connsiteY3" fmla="*/ 6858000 h 6858000"/>
              <a:gd name="connsiteX4" fmla="*/ 0 w 68065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566" h="6858000">
                <a:moveTo>
                  <a:pt x="0" y="0"/>
                </a:moveTo>
                <a:lnTo>
                  <a:pt x="3306047" y="0"/>
                </a:lnTo>
                <a:lnTo>
                  <a:pt x="6806566" y="3429000"/>
                </a:lnTo>
                <a:lnTo>
                  <a:pt x="33060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8" name="Freeform 13"/>
          <p:cNvSpPr/>
          <p:nvPr userDrawn="1"/>
        </p:nvSpPr>
        <p:spPr>
          <a:xfrm rot="5400000">
            <a:off x="3572086" y="1949026"/>
            <a:ext cx="4343402" cy="2959949"/>
          </a:xfrm>
          <a:custGeom>
            <a:avLst/>
            <a:gdLst>
              <a:gd name="connsiteX0" fmla="*/ 0 w 4343402"/>
              <a:gd name="connsiteY0" fmla="*/ 2959948 h 2959948"/>
              <a:gd name="connsiteX1" fmla="*/ 0 w 4343402"/>
              <a:gd name="connsiteY1" fmla="*/ 2216997 h 2959948"/>
              <a:gd name="connsiteX2" fmla="*/ 2171702 w 4343402"/>
              <a:gd name="connsiteY2" fmla="*/ 0 h 2959948"/>
              <a:gd name="connsiteX3" fmla="*/ 4343402 w 4343402"/>
              <a:gd name="connsiteY3" fmla="*/ 2216995 h 2959948"/>
              <a:gd name="connsiteX4" fmla="*/ 4343402 w 4343402"/>
              <a:gd name="connsiteY4" fmla="*/ 2959945 h 2959948"/>
              <a:gd name="connsiteX5" fmla="*/ 2171702 w 4343402"/>
              <a:gd name="connsiteY5" fmla="*/ 742950 h 295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2" h="2959948">
                <a:moveTo>
                  <a:pt x="0" y="2959948"/>
                </a:moveTo>
                <a:lnTo>
                  <a:pt x="0" y="2216997"/>
                </a:lnTo>
                <a:lnTo>
                  <a:pt x="2171702" y="0"/>
                </a:lnTo>
                <a:lnTo>
                  <a:pt x="4343402" y="2216995"/>
                </a:lnTo>
                <a:lnTo>
                  <a:pt x="4343402" y="2959945"/>
                </a:lnTo>
                <a:lnTo>
                  <a:pt x="2171702" y="742950"/>
                </a:lnTo>
                <a:close/>
              </a:path>
            </a:pathLst>
          </a:custGeom>
          <a:gradFill flip="none" rotWithShape="1">
            <a:gsLst>
              <a:gs pos="0">
                <a:srgbClr val="FF0000"/>
              </a:gs>
              <a:gs pos="98000">
                <a:srgbClr val="CD431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</p:spTree>
    <p:extLst>
      <p:ext uri="{BB962C8B-B14F-4D97-AF65-F5344CB8AC3E}">
        <p14:creationId xmlns:p14="http://schemas.microsoft.com/office/powerpoint/2010/main" val="405581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 flipH="1">
            <a:off x="5385434" y="0"/>
            <a:ext cx="6806566" cy="6858000"/>
          </a:xfrm>
          <a:custGeom>
            <a:avLst/>
            <a:gdLst>
              <a:gd name="connsiteX0" fmla="*/ 0 w 6806566"/>
              <a:gd name="connsiteY0" fmla="*/ 0 h 6858000"/>
              <a:gd name="connsiteX1" fmla="*/ 3306047 w 6806566"/>
              <a:gd name="connsiteY1" fmla="*/ 0 h 6858000"/>
              <a:gd name="connsiteX2" fmla="*/ 6806566 w 6806566"/>
              <a:gd name="connsiteY2" fmla="*/ 3429000 h 6858000"/>
              <a:gd name="connsiteX3" fmla="*/ 3306048 w 6806566"/>
              <a:gd name="connsiteY3" fmla="*/ 6858000 h 6858000"/>
              <a:gd name="connsiteX4" fmla="*/ 0 w 680656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566" h="6858000">
                <a:moveTo>
                  <a:pt x="0" y="0"/>
                </a:moveTo>
                <a:lnTo>
                  <a:pt x="3306047" y="0"/>
                </a:lnTo>
                <a:lnTo>
                  <a:pt x="6806566" y="3429000"/>
                </a:lnTo>
                <a:lnTo>
                  <a:pt x="330604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Freeform 13"/>
          <p:cNvSpPr/>
          <p:nvPr userDrawn="1"/>
        </p:nvSpPr>
        <p:spPr>
          <a:xfrm rot="16200000">
            <a:off x="4276937" y="1949026"/>
            <a:ext cx="4343402" cy="2959949"/>
          </a:xfrm>
          <a:custGeom>
            <a:avLst/>
            <a:gdLst>
              <a:gd name="connsiteX0" fmla="*/ 0 w 4343402"/>
              <a:gd name="connsiteY0" fmla="*/ 2959948 h 2959948"/>
              <a:gd name="connsiteX1" fmla="*/ 0 w 4343402"/>
              <a:gd name="connsiteY1" fmla="*/ 2216997 h 2959948"/>
              <a:gd name="connsiteX2" fmla="*/ 2171702 w 4343402"/>
              <a:gd name="connsiteY2" fmla="*/ 0 h 2959948"/>
              <a:gd name="connsiteX3" fmla="*/ 4343402 w 4343402"/>
              <a:gd name="connsiteY3" fmla="*/ 2216995 h 2959948"/>
              <a:gd name="connsiteX4" fmla="*/ 4343402 w 4343402"/>
              <a:gd name="connsiteY4" fmla="*/ 2959945 h 2959948"/>
              <a:gd name="connsiteX5" fmla="*/ 2171702 w 4343402"/>
              <a:gd name="connsiteY5" fmla="*/ 742950 h 295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3402" h="2959948">
                <a:moveTo>
                  <a:pt x="0" y="2959948"/>
                </a:moveTo>
                <a:lnTo>
                  <a:pt x="0" y="2216997"/>
                </a:lnTo>
                <a:lnTo>
                  <a:pt x="2171702" y="0"/>
                </a:lnTo>
                <a:lnTo>
                  <a:pt x="4343402" y="2216995"/>
                </a:lnTo>
                <a:lnTo>
                  <a:pt x="4343402" y="2959945"/>
                </a:lnTo>
                <a:lnTo>
                  <a:pt x="2171702" y="742950"/>
                </a:lnTo>
                <a:close/>
              </a:path>
            </a:pathLst>
          </a:custGeom>
          <a:gradFill flip="none" rotWithShape="1">
            <a:gsLst>
              <a:gs pos="0">
                <a:srgbClr val="FF0000"/>
              </a:gs>
              <a:gs pos="98000">
                <a:srgbClr val="CD431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</p:spTree>
    <p:extLst>
      <p:ext uri="{BB962C8B-B14F-4D97-AF65-F5344CB8AC3E}">
        <p14:creationId xmlns:p14="http://schemas.microsoft.com/office/powerpoint/2010/main" val="28946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2" y="6356349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1E280-207B-41E3-8693-FC18F4916AC9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49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2" y="6356349"/>
            <a:ext cx="27431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BD30D-7B7D-4D96-ABC7-1CB27B9E08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6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2" r:id="rId6"/>
    <p:sldLayoutId id="2147483705" r:id="rId7"/>
    <p:sldLayoutId id="2147483707" r:id="rId8"/>
    <p:sldLayoutId id="2147483708" r:id="rId9"/>
    <p:sldLayoutId id="2147483713" r:id="rId10"/>
    <p:sldLayoutId id="2147483716" r:id="rId11"/>
    <p:sldLayoutId id="2147483717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</p:sldLayoutIdLst>
  <p:txStyles>
    <p:titleStyle>
      <a:lvl1pPr algn="l" defTabSz="914348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48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3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2937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2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286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460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38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12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5986" indent="-228589" algn="l" defTabSz="914348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4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48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3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0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75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9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23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97" algn="l" defTabSz="91434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latinhack.io/" TargetMode="External"/><Relationship Id="rId5" Type="http://schemas.openxmlformats.org/officeDocument/2006/relationships/image" Target="../media/image15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Tech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: </a:t>
            </a:r>
            <a:r>
              <a:rPr lang="es-ES" dirty="0" err="1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55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00C2B96B-9AAD-463E-9462-4D98512BB960}"/>
              </a:ext>
            </a:extLst>
          </p:cNvPr>
          <p:cNvSpPr txBox="1"/>
          <p:nvPr/>
        </p:nvSpPr>
        <p:spPr>
          <a:xfrm>
            <a:off x="7332475" y="1582839"/>
            <a:ext cx="398362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78BE60D6-C27F-4135-AC97-379B31BC818A}"/>
              </a:ext>
            </a:extLst>
          </p:cNvPr>
          <p:cNvSpPr txBox="1"/>
          <p:nvPr/>
        </p:nvSpPr>
        <p:spPr>
          <a:xfrm>
            <a:off x="7332475" y="2565670"/>
            <a:ext cx="398362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  <a:t/>
            </a:r>
            <a:br>
              <a:rPr 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BC56C97-B4E5-47EA-8E72-6DCFE5FC442B}"/>
              </a:ext>
            </a:extLst>
          </p:cNvPr>
          <p:cNvSpPr txBox="1"/>
          <p:nvPr/>
        </p:nvSpPr>
        <p:spPr>
          <a:xfrm>
            <a:off x="7332475" y="3548501"/>
            <a:ext cx="3983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EC290D61-3761-4189-9F93-6CE3C33089DC}"/>
              </a:ext>
            </a:extLst>
          </p:cNvPr>
          <p:cNvSpPr txBox="1"/>
          <p:nvPr/>
        </p:nvSpPr>
        <p:spPr>
          <a:xfrm>
            <a:off x="7332475" y="4515290"/>
            <a:ext cx="3983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8123E446-E44A-47DC-88B1-DC6CF376EEA5}"/>
              </a:ext>
            </a:extLst>
          </p:cNvPr>
          <p:cNvSpPr txBox="1"/>
          <p:nvPr/>
        </p:nvSpPr>
        <p:spPr>
          <a:xfrm>
            <a:off x="7332475" y="5514166"/>
            <a:ext cx="39836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147694" y="1192763"/>
            <a:ext cx="778852" cy="780151"/>
            <a:chOff x="6943049" y="549057"/>
            <a:chExt cx="778852" cy="780151"/>
          </a:xfrm>
        </p:grpSpPr>
        <p:sp>
          <p:nvSpPr>
            <p:cNvPr id="20" name="Elipse 19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7107870" y="67650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123862" y="2221123"/>
            <a:ext cx="778852" cy="780151"/>
            <a:chOff x="6943049" y="549057"/>
            <a:chExt cx="778852" cy="780151"/>
          </a:xfrm>
        </p:grpSpPr>
        <p:sp>
          <p:nvSpPr>
            <p:cNvPr id="22" name="Elipse 21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123912" y="67650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6124071" y="3301605"/>
            <a:ext cx="778852" cy="780151"/>
            <a:chOff x="6943049" y="549057"/>
            <a:chExt cx="778852" cy="780151"/>
          </a:xfrm>
        </p:grpSpPr>
        <p:sp>
          <p:nvSpPr>
            <p:cNvPr id="28" name="Elipse 27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7139954" y="67650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6123862" y="4292587"/>
            <a:ext cx="778852" cy="780151"/>
            <a:chOff x="6943049" y="549057"/>
            <a:chExt cx="778852" cy="780151"/>
          </a:xfrm>
        </p:grpSpPr>
        <p:sp>
          <p:nvSpPr>
            <p:cNvPr id="31" name="Elipse 30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7123912" y="67650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24071" y="5247200"/>
            <a:ext cx="778852" cy="780151"/>
            <a:chOff x="6943049" y="549057"/>
            <a:chExt cx="778852" cy="780151"/>
          </a:xfrm>
        </p:grpSpPr>
        <p:sp>
          <p:nvSpPr>
            <p:cNvPr id="34" name="Elipse 33"/>
            <p:cNvSpPr/>
            <p:nvPr/>
          </p:nvSpPr>
          <p:spPr>
            <a:xfrm>
              <a:off x="6943049" y="549057"/>
              <a:ext cx="778852" cy="780151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alpha val="81000"/>
                  </a:srgbClr>
                </a:gs>
                <a:gs pos="98000">
                  <a:srgbClr val="CD431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" sz="532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7139954" y="676505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45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8" name="Rectangle 17"/>
          <p:cNvSpPr/>
          <p:nvPr/>
        </p:nvSpPr>
        <p:spPr>
          <a:xfrm rot="10800000">
            <a:off x="-3" y="0"/>
            <a:ext cx="12192002" cy="6858000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4" name="TextBox 3"/>
          <p:cNvSpPr txBox="1"/>
          <p:nvPr/>
        </p:nvSpPr>
        <p:spPr>
          <a:xfrm>
            <a:off x="1420707" y="3170421"/>
            <a:ext cx="5624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Tema</a:t>
            </a:r>
            <a:endParaRPr lang="es-ES" sz="4800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842416" y="3272736"/>
            <a:ext cx="0" cy="6927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58" y="5592619"/>
            <a:ext cx="1741893" cy="10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2"/>
          <p:cNvSpPr txBox="1"/>
          <p:nvPr/>
        </p:nvSpPr>
        <p:spPr>
          <a:xfrm>
            <a:off x="6241534" y="1174828"/>
            <a:ext cx="572404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999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Tema</a:t>
            </a:r>
            <a:endParaRPr lang="en-US" sz="3999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BAB86AD-68ED-B849-ABDB-1F6EE4ED0E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6" r="45976"/>
          <a:stretch>
            <a:fillRect/>
          </a:stretch>
        </p:blipFill>
        <p:spPr/>
      </p:pic>
      <p:pic>
        <p:nvPicPr>
          <p:cNvPr id="16" name="Marcador de posición de imagen 2">
            <a:extLst>
              <a:ext uri="{FF2B5EF4-FFF2-40B4-BE49-F238E27FC236}">
                <a16:creationId xmlns:a16="http://schemas.microsoft.com/office/drawing/2014/main" id="{91C9924A-4B8C-FB45-B535-C2EB4004A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609"/>
          <a:stretch>
            <a:fillRect/>
          </a:stretch>
        </p:blipFill>
        <p:spPr>
          <a:xfrm>
            <a:off x="0" y="2466"/>
            <a:ext cx="4630058" cy="6858000"/>
          </a:xfrm>
          <a:custGeom>
            <a:avLst/>
            <a:gdLst>
              <a:gd name="connsiteX0" fmla="*/ 0 w 3848100"/>
              <a:gd name="connsiteY0" fmla="*/ 0 h 6858000"/>
              <a:gd name="connsiteX1" fmla="*/ 3848100 w 3848100"/>
              <a:gd name="connsiteY1" fmla="*/ 0 h 6858000"/>
              <a:gd name="connsiteX2" fmla="*/ 3848100 w 3848100"/>
              <a:gd name="connsiteY2" fmla="*/ 6858000 h 6858000"/>
              <a:gd name="connsiteX3" fmla="*/ 0 w 3848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858000">
                <a:moveTo>
                  <a:pt x="0" y="0"/>
                </a:moveTo>
                <a:lnTo>
                  <a:pt x="3848100" y="0"/>
                </a:lnTo>
                <a:lnTo>
                  <a:pt x="38481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554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2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r="25926"/>
          <a:stretch>
            <a:fillRect/>
          </a:stretch>
        </p:blipFill>
        <p:spPr>
          <a:xfrm>
            <a:off x="2" y="0"/>
            <a:ext cx="4162565" cy="6858000"/>
          </a:xfrm>
          <a:custGeom>
            <a:avLst/>
            <a:gdLst>
              <a:gd name="connsiteX0" fmla="*/ 0 w 4953000"/>
              <a:gd name="connsiteY0" fmla="*/ 0 h 6858000"/>
              <a:gd name="connsiteX1" fmla="*/ 4953000 w 4953000"/>
              <a:gd name="connsiteY1" fmla="*/ 0 h 6858000"/>
              <a:gd name="connsiteX2" fmla="*/ 4953000 w 4953000"/>
              <a:gd name="connsiteY2" fmla="*/ 6858000 h 6858000"/>
              <a:gd name="connsiteX3" fmla="*/ 0 w 4953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3000" h="6858000">
                <a:moveTo>
                  <a:pt x="0" y="0"/>
                </a:moveTo>
                <a:lnTo>
                  <a:pt x="4953000" y="0"/>
                </a:lnTo>
                <a:lnTo>
                  <a:pt x="4953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Rectangle 17"/>
          <p:cNvSpPr/>
          <p:nvPr/>
        </p:nvSpPr>
        <p:spPr>
          <a:xfrm rot="10800000">
            <a:off x="171447" y="171450"/>
            <a:ext cx="3486151" cy="4724399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40000"/>
                </a:srgbClr>
              </a:gs>
              <a:gs pos="98000">
                <a:srgbClr val="CD43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2"/>
          </a:p>
        </p:txBody>
      </p:sp>
      <p:sp>
        <p:nvSpPr>
          <p:cNvPr id="22" name="Rectangle 21"/>
          <p:cNvSpPr/>
          <p:nvPr/>
        </p:nvSpPr>
        <p:spPr>
          <a:xfrm>
            <a:off x="498478" y="1444846"/>
            <a:ext cx="2832091" cy="763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s-ES" sz="3999" b="1" dirty="0" smtClean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Ejemplo</a:t>
            </a:r>
            <a:endParaRPr lang="en-US" sz="3999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B779D6-BF33-8D4C-94FC-DE71D731DCBA}"/>
              </a:ext>
            </a:extLst>
          </p:cNvPr>
          <p:cNvSpPr txBox="1"/>
          <p:nvPr/>
        </p:nvSpPr>
        <p:spPr>
          <a:xfrm>
            <a:off x="6116073" y="840209"/>
            <a:ext cx="45974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000" b="1" dirty="0" smtClean="0">
                <a:solidFill>
                  <a:srgbClr val="FF0000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Otros temas</a:t>
            </a:r>
            <a:endParaRPr lang="es-PE" sz="3000" b="1" dirty="0">
              <a:solidFill>
                <a:srgbClr val="FF0000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77356" y="2925945"/>
            <a:ext cx="3490058" cy="1323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999" b="1" dirty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Universidad</a:t>
            </a:r>
          </a:p>
          <a:p>
            <a:r>
              <a:rPr lang="es-PE" sz="3999" b="1" dirty="0">
                <a:solidFill>
                  <a:schemeClr val="bg1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rPr>
              <a:t>Organizadora</a:t>
            </a:r>
            <a:endParaRPr lang="es-ES" sz="3999" b="1" dirty="0">
              <a:solidFill>
                <a:schemeClr val="bg1"/>
              </a:solidFill>
              <a:latin typeface="Arial" panose="020B0604020202020204" pitchFamily="34" charset="0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035709" y="3075057"/>
            <a:ext cx="300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Preguntas?</a:t>
            </a:r>
            <a:endParaRPr lang="es-ES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Marcador de posición de imagen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543" b="16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314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4462108" y="4169983"/>
            <a:ext cx="3267783" cy="382974"/>
          </a:xfrm>
        </p:spPr>
        <p:txBody>
          <a:bodyPr>
            <a:noAutofit/>
          </a:bodyPr>
          <a:lstStyle/>
          <a:p>
            <a:pPr algn="ctr"/>
            <a:r>
              <a:rPr lang="es-ES" sz="2000" dirty="0"/>
              <a:t>#</a:t>
            </a:r>
            <a:r>
              <a:rPr lang="es-ES" sz="2000" dirty="0" err="1"/>
              <a:t>ULatinHack</a:t>
            </a:r>
            <a:r>
              <a:rPr lang="es-ES" sz="2000" dirty="0"/>
              <a:t> Staff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5842" y="2293214"/>
            <a:ext cx="7598663" cy="2259743"/>
          </a:xfrm>
        </p:spPr>
        <p:txBody>
          <a:bodyPr>
            <a:normAutofit/>
          </a:bodyPr>
          <a:lstStyle/>
          <a:p>
            <a:pPr algn="ctr"/>
            <a:r>
              <a:rPr lang="es-ES" sz="8800" dirty="0"/>
              <a:t>Gracias</a:t>
            </a:r>
          </a:p>
        </p:txBody>
      </p:sp>
      <p:pic>
        <p:nvPicPr>
          <p:cNvPr id="10" name="Picture 4" descr="Universidad Peruana de Ciencias Aplicadas - Wikipedia, la enciclopedia libre">
            <a:extLst>
              <a:ext uri="{FF2B5EF4-FFF2-40B4-BE49-F238E27FC236}">
                <a16:creationId xmlns:a16="http://schemas.microsoft.com/office/drawing/2014/main" id="{24A02641-5107-F44B-998B-621E787A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89" y="6084651"/>
            <a:ext cx="768485" cy="7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F172414-A302-0746-A1AA-F93DE00B18E0}"/>
              </a:ext>
            </a:extLst>
          </p:cNvPr>
          <p:cNvPicPr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53" y="6313253"/>
            <a:ext cx="1599375" cy="3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18636" r="11900" b="19474"/>
          <a:stretch/>
        </p:blipFill>
        <p:spPr>
          <a:xfrm>
            <a:off x="3390407" y="6181191"/>
            <a:ext cx="1119703" cy="5754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313096-FFF1-B241-B681-D7DEC69D1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505" y="420784"/>
            <a:ext cx="1605064" cy="16050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470FC6-3246-CC4C-AC2D-8909AE237F33}"/>
              </a:ext>
            </a:extLst>
          </p:cNvPr>
          <p:cNvSpPr txBox="1"/>
          <p:nvPr/>
        </p:nvSpPr>
        <p:spPr>
          <a:xfrm>
            <a:off x="5133630" y="4502239"/>
            <a:ext cx="2159566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hlinkClick r:id="rId6"/>
              </a:rPr>
              <a:t>https://ulatinhack.io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27359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icial CSTI Corp">
  <a:themeElements>
    <a:clrScheme name="Personalizado 7">
      <a:dk1>
        <a:srgbClr val="000000"/>
      </a:dk1>
      <a:lt1>
        <a:srgbClr val="FFFFFF"/>
      </a:lt1>
      <a:dk2>
        <a:srgbClr val="E7E6E6"/>
      </a:dk2>
      <a:lt2>
        <a:srgbClr val="7F7F7F"/>
      </a:lt2>
      <a:accent1>
        <a:srgbClr val="011E41"/>
      </a:accent1>
      <a:accent2>
        <a:srgbClr val="2D5CA1"/>
      </a:accent2>
      <a:accent3>
        <a:srgbClr val="0055B8"/>
      </a:accent3>
      <a:accent4>
        <a:srgbClr val="0069A7"/>
      </a:accent4>
      <a:accent5>
        <a:srgbClr val="4472C4"/>
      </a:accent5>
      <a:accent6>
        <a:srgbClr val="F1C068"/>
      </a:accent6>
      <a:hlink>
        <a:srgbClr val="FFFFFF"/>
      </a:hlink>
      <a:folHlink>
        <a:srgbClr val="0069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Oficial CSTI Corp" id="{AC642C43-4BB6-4C4E-8819-15B9C96C39D9}" vid="{614A33DA-9ADE-4127-9202-2627C0A28A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30</Words>
  <Application>Microsoft Office PowerPoint</Application>
  <PresentationFormat>Panorámica</PresentationFormat>
  <Paragraphs>21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Arial</vt:lpstr>
      <vt:lpstr>Arial Unicode MS</vt:lpstr>
      <vt:lpstr>Lato</vt:lpstr>
      <vt:lpstr>Myriad Arabic</vt:lpstr>
      <vt:lpstr>Open Sans Extrabold</vt:lpstr>
      <vt:lpstr>Roboto</vt:lpstr>
      <vt:lpstr>Wingdings</vt:lpstr>
      <vt:lpstr>Tema Oficial CSTI Corp</vt:lpstr>
      <vt:lpstr>Tech Talk: Example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Illari Laksmi Alvarez-Gil Escobar</dc:creator>
  <cp:lastModifiedBy>Illari Laksmi Alvarez-Gil Escobar</cp:lastModifiedBy>
  <cp:revision>6</cp:revision>
  <dcterms:created xsi:type="dcterms:W3CDTF">2022-04-22T11:31:57Z</dcterms:created>
  <dcterms:modified xsi:type="dcterms:W3CDTF">2022-04-22T14:36:12Z</dcterms:modified>
</cp:coreProperties>
</file>